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0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notesSlides/notesSlide11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2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39" r:id="rId13"/>
    <p:sldId id="540" r:id="rId14"/>
    <p:sldId id="521" r:id="rId15"/>
    <p:sldId id="522" r:id="rId16"/>
    <p:sldId id="523" r:id="rId17"/>
    <p:sldId id="524" r:id="rId18"/>
    <p:sldId id="527" r:id="rId19"/>
    <p:sldId id="525" r:id="rId20"/>
    <p:sldId id="526" r:id="rId21"/>
    <p:sldId id="529" r:id="rId22"/>
    <p:sldId id="530" r:id="rId23"/>
    <p:sldId id="531" r:id="rId24"/>
    <p:sldId id="532" r:id="rId25"/>
    <p:sldId id="533" r:id="rId26"/>
    <p:sldId id="534" r:id="rId27"/>
    <p:sldId id="537" r:id="rId28"/>
    <p:sldId id="535" r:id="rId29"/>
    <p:sldId id="541" r:id="rId30"/>
    <p:sldId id="542" r:id="rId31"/>
    <p:sldId id="536" r:id="rId32"/>
    <p:sldId id="543" r:id="rId33"/>
    <p:sldId id="545" r:id="rId34"/>
    <p:sldId id="560" r:id="rId35"/>
    <p:sldId id="552" r:id="rId36"/>
    <p:sldId id="544" r:id="rId37"/>
    <p:sldId id="546" r:id="rId38"/>
    <p:sldId id="549" r:id="rId39"/>
    <p:sldId id="553" r:id="rId40"/>
    <p:sldId id="554" r:id="rId41"/>
    <p:sldId id="555" r:id="rId42"/>
    <p:sldId id="557" r:id="rId43"/>
    <p:sldId id="556" r:id="rId44"/>
    <p:sldId id="558" r:id="rId45"/>
    <p:sldId id="559" r:id="rId46"/>
    <p:sldId id="561" r:id="rId47"/>
    <p:sldId id="562" r:id="rId48"/>
    <p:sldId id="563" r:id="rId49"/>
    <p:sldId id="564" r:id="rId50"/>
    <p:sldId id="51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446" dt="2022-05-01T03:33:49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8" d="100"/>
          <a:sy n="98" d="100"/>
        </p:scale>
        <p:origin x="96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2-05-01T03:35:01.387" v="7756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4-29T12:43:57.849" v="5813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4-29T12:43:57.849" v="5813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4-29T12:41:15.788" v="5805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4-29T12:41:42.006" v="5812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4-29T15:16:37.690" v="5832" actId="6549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4-29T15:16:37.690" v="5832" actId="6549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9T15:30:03.671" v="5903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04-29T15:24:24.048" v="5883" actId="20577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4T19:26:00.859" v="2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4-24T19:26:00.859" v="2283" actId="20577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4-23T04:14:03.796" v="932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08:55.114" v="6311" actId="108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4-30T00:53:59.299" v="6264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4-30T02:37:21.334" v="6506" actId="20577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04-30T01:13:12.202" v="6316" actId="207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04-30T01:13:17.720" v="6317" actId="207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4-30T01:38:35.980" v="6403" actId="207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4-30T01:34:19.929" v="636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4-30T01:34:35.161" v="6383" actId="20577"/>
          <ac:spMkLst>
            <pc:docMk/>
            <pc:sldMk cId="2211578237" sldId="524"/>
            <ac:spMk id="8" creationId="{ECDA4EE0-E97F-4BD8-A106-5C04045AA977}"/>
          </ac:spMkLst>
        </pc:spChg>
        <pc:spChg chg="add mod">
          <ac:chgData name="Weifeng Xu" userId="e7aed605-a3dd-4d5a-a692-a87037af107b" providerId="ADAL" clId="{E6F61DB7-069D-4ED3-A048-88D1F2D17640}" dt="2022-04-30T01:38:35.980" v="6403" actId="207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04-24T14:33:03.618" v="1879" actId="5793"/>
          <ac:spMkLst>
            <pc:docMk/>
            <pc:sldMk cId="2211578237" sldId="524"/>
            <ac:spMk id="11" creationId="{F53FD701-6839-420F-AE28-C74B5E9A8766}"/>
          </ac:spMkLst>
        </pc:spChg>
        <pc:picChg chg="add">
          <ac:chgData name="Weifeng Xu" userId="e7aed605-a3dd-4d5a-a692-a87037af107b" providerId="ADAL" clId="{E6F61DB7-069D-4ED3-A048-88D1F2D17640}" dt="2022-04-24T03:56:30.044" v="1757" actId="22"/>
          <ac:picMkLst>
            <pc:docMk/>
            <pc:sldMk cId="2211578237" sldId="524"/>
            <ac:picMk id="3" creationId="{115D331B-8873-4B75-8474-C395F04AFC8F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6T13:02:33.270" v="4745" actId="14100"/>
        <pc:sldMkLst>
          <pc:docMk/>
          <pc:sldMk cId="1732821607" sldId="525"/>
        </pc:sldMkLst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">
          <ac:chgData name="Weifeng Xu" userId="e7aed605-a3dd-4d5a-a692-a87037af107b" providerId="ADAL" clId="{E6F61DB7-069D-4ED3-A048-88D1F2D17640}" dt="2022-04-26T13:00:08.268" v="4740" actId="22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9T18:47:55.213" v="6081" actId="20577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2-04-29T18:39:22.074" v="6032" actId="207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4-29T18:35:59.918" v="6013" actId="1076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mod">
          <ac:chgData name="Weifeng Xu" userId="e7aed605-a3dd-4d5a-a692-a87037af107b" providerId="ADAL" clId="{E6F61DB7-069D-4ED3-A048-88D1F2D17640}" dt="2022-04-29T18:39:25.485" v="6033" actId="207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mod">
          <ac:chgData name="Weifeng Xu" userId="e7aed605-a3dd-4d5a-a692-a87037af107b" providerId="ADAL" clId="{E6F61DB7-069D-4ED3-A048-88D1F2D17640}" dt="2022-04-29T18:39:18.005" v="6031" actId="207"/>
          <ac:spMkLst>
            <pc:docMk/>
            <pc:sldMk cId="4088172703" sldId="528"/>
            <ac:spMk id="38" creationId="{F9EDB4B1-7374-4134-B864-7FD9B2B56090}"/>
          </ac:spMkLst>
        </pc:spChg>
        <pc:spChg chg="add mod">
          <ac:chgData name="Weifeng Xu" userId="e7aed605-a3dd-4d5a-a692-a87037af107b" providerId="ADAL" clId="{E6F61DB7-069D-4ED3-A048-88D1F2D17640}" dt="2022-04-29T18:39:10.342" v="6029" actId="207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mod">
          <ac:chgData name="Weifeng Xu" userId="e7aed605-a3dd-4d5a-a692-a87037af107b" providerId="ADAL" clId="{E6F61DB7-069D-4ED3-A048-88D1F2D17640}" dt="2022-04-29T18:34:40.974" v="5991" actId="14100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">
          <ac:chgData name="Weifeng Xu" userId="e7aed605-a3dd-4d5a-a692-a87037af107b" providerId="ADAL" clId="{E6F61DB7-069D-4ED3-A048-88D1F2D17640}" dt="2022-04-29T18:34:50.492" v="5994" actId="11529"/>
          <ac:cxnSpMkLst>
            <pc:docMk/>
            <pc:sldMk cId="4088172703" sldId="528"/>
            <ac:cxnSpMk id="41" creationId="{38366C5B-CAFE-4BE3-8B07-0C1719F1DF8B}"/>
          </ac:cxnSpMkLst>
        </pc:cxnChg>
        <pc:cxnChg chg="add">
          <ac:chgData name="Weifeng Xu" userId="e7aed605-a3dd-4d5a-a692-a87037af107b" providerId="ADAL" clId="{E6F61DB7-069D-4ED3-A048-88D1F2D17640}" dt="2022-04-29T18:34:55.019" v="5995" actId="11529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4-29T18:35:59.918" v="6013" actId="1076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delSp modSp add mod ord">
        <pc:chgData name="Weifeng Xu" userId="e7aed605-a3dd-4d5a-a692-a87037af107b" providerId="ADAL" clId="{E6F61DB7-069D-4ED3-A048-88D1F2D17640}" dt="2022-04-25T12:50:03.660" v="2830" actId="207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4-25T12:50:03.660" v="2830" actId="207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0:30:31.226" v="397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7" creationId="{EC23EC49-0C82-491A-A3AF-9F47E639F176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04-25T14:47:17.255" v="3474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04-25T14:49:14.327" v="3478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04-25T14:53:16.972" v="3512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04-25T14:53:30.271" v="3516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04-25T14:47:26.615" v="3476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04-25T14:52:49.933" v="3509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04-25T14:47:06.463" v="3472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04-25T14:53:20.979" v="3513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04-25T14:53:23.921" v="3514" actId="14734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04-25T14:49:03.149" v="3477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04-25T14:47:12.334" v="3473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04-25T14:53:13.779" v="3511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04-25T14:53:26.679" v="351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04-25T14:44:32.847" v="3450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04-25T14:52:49.933" v="3509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5T16:02:21.839" v="3807" actId="1076"/>
        <pc:sldMkLst>
          <pc:docMk/>
          <pc:sldMk cId="949468689" sldId="539"/>
        </pc:sldMkLst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2-04-30T00:40:29.658" v="6140" actId="2057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2-04-30T00:40:29.658" v="6140" actId="20577"/>
          <ac:spMkLst>
            <pc:docMk/>
            <pc:sldMk cId="3211728039" sldId="540"/>
            <ac:spMk id="2" creationId="{906D6FCD-CD27-4D2A-B56F-7548EC367679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40" creationId="{EA0F86F5-317C-43CD-8469-8349323EBB69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7" creationId="{8C50C08B-847F-4144-B528-68C7E6C4A387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8" creationId="{6733564A-59B3-4DB0-B8CB-5AD5F207C83D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9" creationId="{08E6253A-1534-4748-B645-4461518B7256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0" creationId="{0356C727-31C6-45FF-8FD2-7639F155EA72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1" creationId="{9E995237-9BC8-4ACB-9643-C630E6D5A488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2" creationId="{180EF6E0-19B7-4152-A288-24A8E4CF7245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3" creationId="{00439568-7B6A-46F9-89F3-8800F36D3E22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4" creationId="{2D7A4BAA-3C40-4022-83A4-92537F2F3D8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5" creationId="{C8C5CB9A-27AD-46B0-9EFB-6BCBC4021311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6" creationId="{1D7D7630-033A-4760-9904-E9CA140A1F65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7" creationId="{B5225E96-8BB2-48F7-91F3-C2E382F6027F}"/>
          </ac:spMkLst>
        </pc:spChg>
        <pc:spChg chg="add mod">
          <ac:chgData name="Weifeng Xu" userId="e7aed605-a3dd-4d5a-a692-a87037af107b" providerId="ADAL" clId="{E6F61DB7-069D-4ED3-A048-88D1F2D17640}" dt="2022-04-25T16:13:24.055" v="3844" actId="1076"/>
          <ac:spMkLst>
            <pc:docMk/>
            <pc:sldMk cId="3211728039" sldId="540"/>
            <ac:spMk id="88" creationId="{7549D3A9-7BA4-41FB-A80F-C94D6898F9A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9" creationId="{4C720A48-5087-40D8-AF3B-CDA0865DCFDA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92" creationId="{4FF08523-3B4C-4355-810E-94EBC0A6F0B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44" creationId="{A549EE32-4886-4FBF-9AD6-C5182CBAD370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47" creationId="{6A4C1A26-9707-48AD-8CE6-A35797215B20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0" creationId="{E5EF67B5-6669-41B4-83CA-FA2AC81C63A9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3" creationId="{E90B70E5-676B-4EC7-854C-28D60E4890F3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6" creationId="{5285E38B-2640-4207-94CA-6B806EB81E63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9" creationId="{F2898786-E3FE-4E00-8DAD-9E49B51BD78B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mod">
          <ac:chgData name="Weifeng Xu" userId="e7aed605-a3dd-4d5a-a692-a87037af107b" providerId="ADAL" clId="{E6F61DB7-069D-4ED3-A048-88D1F2D17640}" dt="2022-04-25T16:12:21.367" v="3836" actId="1076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2-04-25T16:07:10.821" v="3828" actId="1076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4-25T16:16:15.830" v="3870" actId="1076"/>
          <ac:picMkLst>
            <pc:docMk/>
            <pc:sldMk cId="3211728039" sldId="540"/>
            <ac:picMk id="140" creationId="{CAC3968C-D135-442C-95BB-2D3F14F1C953}"/>
          </ac:picMkLst>
        </pc:pic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93" creationId="{F5C46B08-8900-4433-BC92-12B5A8A8ED76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113" creationId="{756CDB0F-CE28-4A55-A2B8-721406767D8E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">
          <ac:chgData name="Weifeng Xu" userId="e7aed605-a3dd-4d5a-a692-a87037af107b" providerId="ADAL" clId="{E6F61DB7-069D-4ED3-A048-88D1F2D17640}" dt="2022-04-25T16:14:29.473" v="3848" actId="9405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39" creationId="{EEDC9DAA-9200-4C4E-900E-F6727AA7F0BD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5" creationId="{5F811666-BDC4-4963-94D8-76584DA923D7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6" creationId="{68AF5865-4225-46BC-8E08-692B111A3C4D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7" creationId="{02C2C3F7-44D7-48E2-8FF3-14DFC286FEE6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8" creationId="{E15FCDEA-8166-4C25-8790-D8EC57DEC389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9" creationId="{F8B21400-3ADC-475B-A347-D3543B97AD8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0" creationId="{DD52B1D5-5336-406D-B1BF-F86A94B5A5E0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1" creationId="{4AFC0EC5-512F-4590-9852-11F5FF59CBA3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2" creationId="{03475064-3BD8-4EEC-8165-EA548A0B6D4E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3" creationId="{0085D571-E236-4104-94FD-D318F475D167}"/>
          </ac:cxnSpMkLst>
        </pc:cxnChg>
        <pc:cxnChg chg="add mod">
          <ac:chgData name="Weifeng Xu" userId="e7aed605-a3dd-4d5a-a692-a87037af107b" providerId="ADAL" clId="{E6F61DB7-069D-4ED3-A048-88D1F2D17640}" dt="2022-04-25T16:12:45.689" v="3838" actId="1076"/>
          <ac:cxnSpMkLst>
            <pc:docMk/>
            <pc:sldMk cId="3211728039" sldId="540"/>
            <ac:cxnSpMk id="74" creationId="{F81ECA03-8FB8-40EA-BD31-5B298B8451F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5" creationId="{06446CF2-B85F-418B-80E8-3504B4BD9C9E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6" creationId="{5A14CAE8-B727-40EF-B840-3F7B1F3E4857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90" creationId="{59EC16B1-6C34-4DE8-8347-7F73D823D626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91" creationId="{7DA52C63-24F5-40B2-B2C8-8F189E0840D9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15:39:05.582" v="7159" actId="20577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7T03:45:45.977" v="5776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4-27T03:45:33.393" v="5775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4-30T13:39:45.563" v="6668" actId="14100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4-30T13:39:45.563" v="6668" actId="14100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1T02:40:47.314" v="7647" actId="1076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1T01:16:39.067" v="7431" actId="14100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2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24575,'0'11'0,"-1"0"0,0-1 0,0 1 0,-1 0 0,-1-1 0,0 1 0,0-1 0,-1 0 0,-1 0 0,1-1 0,-2 1 0,1-1 0,-1 0 0,-1 0 0,1-1 0,-13 12 0,-2 5 0,1 0 0,1 2 0,1 0 0,2 1 0,-22 48 0,18-20 0,15-43 0,1 1 0,-2-1 0,0 1 0,0-1 0,-15 21 0,18-30 0,0-1 0,0 1 0,0 0 0,1 0 0,0 0 0,0 0 0,0 1 0,0-1 0,1 0 0,0 1 0,0-1 0,0 1 0,0 0 0,1-1 0,-1 1 0,1 0 0,0-1 0,1 1 0,-1-1 0,1 1 0,0 0 0,0-1 0,1 0 0,-1 1 0,1-1 0,0 0 0,0 1 0,0-1 0,1 0 0,-1-1 0,1 1 0,0 0 0,4 4 0,78 81 0,-18-16 0,-54-58-1365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24575,'82'1'0,"91"-3"0,-153-1 0,0-1 0,0-1 0,29-11 0,-31 10 0,0 0 0,0 1 0,0 1 0,27-3 0,330 5 77,-186 5-1519,-164-3-5384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24575,'-7'1'0,"0"0"0,0 0 0,0 1 0,0 0 0,1 1 0,-1 0 0,1 0 0,-1 0 0,-9 7 0,-24 11 0,33-18 0,1 0 0,0 1 0,0 0 0,0 0 0,0 0 0,1 1 0,0 0 0,0 0 0,0 0 0,0 1 0,1 0 0,0 0 0,0 0 0,-3 6 0,-6 15 0,1 1 0,-9 32 0,1-4 0,18-53 4,1-1 0,0 1 0,0 0 0,0 0 0,0-1-1,1 1 1,-1 0 0,1 0 0,0 0 0,0 0 0,0 0-1,0 0 1,0-1 0,1 1 0,-1 0 0,1 0 0,0 0 0,-1 0-1,1-1 1,1 1 0,-1 0 0,0-1 0,1 1 0,-1-1-1,1 1 1,0-1 0,3 4 0,4 1-165,0-1 0,0 0 0,0 0 1,1-1-1,0 0 0,10 4 0,-12-6-186,14 6-6479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8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24575,'8'-1'0,"0"2"0,0-1 0,0 1 0,-1 1 0,1-1 0,0 1 0,0 0 0,-1 1 0,0 0 0,11 5 0,-9-1 0,1 0 0,-1 0 0,0 1 0,-1 0 0,0 0 0,10 14 0,8 7 0,-19-23 0,-1 0 0,0 0 0,-1 1 0,0 0 0,0 0 0,0 1 0,-1-1 0,0 1 0,6 16 0,2 21 0,-4-19 0,6 45 0,-13-64 0,0 1 0,-1-1 0,0 1 0,0 0 0,-1-1 0,0 1 0,0-1 0,-1 1 0,0-1 0,-4 12 0,3-14 0,0-1 0,-1 1 0,1-1 0,-1 1 0,0-1 0,0 0 0,0-1 0,-1 1 0,1-1 0,-8 4 0,5-2 0,1-1 0,0 1 0,0 0 0,-9 10 0,-7 19 0,20-30 0,0 0 0,0 1 0,-1-1 0,1 0 0,-1 0 0,0 0 0,0 0 0,-1-1 0,1 1 0,-1-1 0,0 0 0,0 0 0,0 0 0,-8 4 0,-13 2-455,0-1 0,-34 6 0,38-12-6371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1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24575,'1553'0'0,"-1532"1"0,-1 1 0,0 1 0,20 6 0,-18-4 0,0-1 0,30 2 0,261-5 0,-145-3 0,-148 1 0,0-1 0,0-1 0,21-6 0,-20 4 0,1 1 0,30-2 0,185 6 0,-106 1 0,-119 0 14,0 0-1,0 0 0,0 1 0,-1 1 1,1 0-1,-1 1 0,0 0 1,12 6-1,4 4-756,49 35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2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24575,'8'-1'0,"0"1"0,0 1 0,0 0 0,0 0 0,0 1 0,0-1 0,0 2 0,0-1 0,0 1 0,-1 1 0,1-1 0,-1 1 0,0 0 0,0 1 0,-1 0 0,1 0 0,-1 0 0,6 7 0,-3-2 0,2-1 0,-1 0 0,18 12 0,-16-13 0,-1 0 0,0 0 0,16 19 0,-13-13 0,0-1 0,0-1 0,2 1 0,-1-2 0,2-1 0,-1 0 0,1 0 0,28 9 0,-43-18 0,0 0 0,0 0 0,1 0 0,-1 0 0,0 1 0,0-1 0,0 1 0,0-1 0,-1 1 0,1 0 0,0-1 0,-1 1 0,1 0 0,-1 0 0,0 0 0,1 0 0,-1 1 0,0-1 0,0 0 0,0 0 0,0 5 0,0-3 0,-1-1 0,0 1 0,-1 0 0,1 0 0,-1-1 0,0 1 0,0 0 0,0-1 0,0 1 0,0-1 0,-1 1 0,-3 5 0,-4 5 0,-1 0 0,0-1 0,-1 0 0,-1-1 0,-13 12 0,18-18 0,-5 6 0,-1-1 0,0 0 0,-1-1 0,-21 11 0,32-19 0,-1 0 0,1-1 0,-1 1 0,0-1 0,0 0 0,0 0 0,1 0 0,-1-1 0,0 1 0,0-1 0,0 0 0,0 0 0,0 0 0,0-1 0,0 1 0,0-1 0,0 0 0,0 0 0,1 0 0,-1-1 0,0 0 0,1 1 0,-1-1 0,-5-4 0,-7-7-1365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4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0 24575,'1'17'0,"-1"0"0,-1 1 0,-1-1 0,0 0 0,-1 0 0,-1-1 0,-1 1 0,0-1 0,-1 0 0,-1 0 0,0 0 0,-1-1 0,-1-1 0,-13 18 0,15-21 0,-2-1 0,0 0 0,0 0 0,0-1 0,-1 0 0,-1-1 0,0 0 0,0-1 0,0 0 0,-15 7 0,-11-1 0,16-6 0,0 0 0,-25 15 0,46-22 0,-1 0 0,1 1 0,0-1 0,-1 1 0,1-1 0,0 1 0,-1-1 0,1 1 0,0-1 0,0 1 0,0-1 0,-1 1 0,1-1 0,0 1 0,0-1 0,0 1 0,0-1 0,0 1 0,0-1 0,0 1 0,0-1 0,0 1 0,0-1 0,0 1 0,0-1 0,1 1 0,-1-1 0,0 1 0,0-1 0,0 1 0,1-1 0,-1 1 0,0-1 0,1 1 0,-1-1 0,0 1 0,1 0 0,19 22 0,-13-15 0,1 0 0,0 0 0,0 0 0,0-1 0,1 0 0,0-1 0,1 0 0,14 7 0,28 19 0,-40-24 0,1 0 0,-1-1 0,1-1 0,23 8 0,-23-9 0,1 0 0,-1 1 0,-1 0 0,22 15 0,40 28-1365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"(?&lt;!pre)fix“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customXml" Target="../ink/ink16.xml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47" Type="http://schemas.openxmlformats.org/officeDocument/2006/relationships/customXml" Target="../ink/ink29.xml"/><Relationship Id="rId50" Type="http://schemas.openxmlformats.org/officeDocument/2006/relationships/image" Target="../media/image38.png"/><Relationship Id="rId55" Type="http://schemas.openxmlformats.org/officeDocument/2006/relationships/customXml" Target="../ink/ink33.xml"/><Relationship Id="rId63" Type="http://schemas.openxmlformats.org/officeDocument/2006/relationships/customXml" Target="../ink/ink3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1.xml"/><Relationship Id="rId29" Type="http://schemas.openxmlformats.org/officeDocument/2006/relationships/customXml" Target="../ink/ink20.xml"/><Relationship Id="rId11" Type="http://schemas.openxmlformats.org/officeDocument/2006/relationships/customXml" Target="../ink/ink6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24.xml"/><Relationship Id="rId40" Type="http://schemas.openxmlformats.org/officeDocument/2006/relationships/image" Target="../media/image33.png"/><Relationship Id="rId45" Type="http://schemas.openxmlformats.org/officeDocument/2006/relationships/customXml" Target="../ink/ink28.xml"/><Relationship Id="rId53" Type="http://schemas.openxmlformats.org/officeDocument/2006/relationships/customXml" Target="../ink/ink32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220.png"/><Relationship Id="rId61" Type="http://schemas.openxmlformats.org/officeDocument/2006/relationships/customXml" Target="../ink/ink36.xml"/><Relationship Id="rId19" Type="http://schemas.openxmlformats.org/officeDocument/2006/relationships/customXml" Target="../ink/ink14.xml"/><Relationship Id="rId14" Type="http://schemas.openxmlformats.org/officeDocument/2006/relationships/customXml" Target="../ink/ink9.xml"/><Relationship Id="rId22" Type="http://schemas.openxmlformats.org/officeDocument/2006/relationships/image" Target="../media/image24.png"/><Relationship Id="rId27" Type="http://schemas.openxmlformats.org/officeDocument/2006/relationships/customXml" Target="../ink/ink19.xml"/><Relationship Id="rId30" Type="http://schemas.openxmlformats.org/officeDocument/2006/relationships/image" Target="../media/image28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.xml"/><Relationship Id="rId51" Type="http://schemas.openxmlformats.org/officeDocument/2006/relationships/customXml" Target="../ink/ink31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32.png"/><Relationship Id="rId46" Type="http://schemas.openxmlformats.org/officeDocument/2006/relationships/image" Target="../media/image36.png"/><Relationship Id="rId59" Type="http://schemas.openxmlformats.org/officeDocument/2006/relationships/customXml" Target="../ink/ink35.xml"/><Relationship Id="rId20" Type="http://schemas.openxmlformats.org/officeDocument/2006/relationships/customXml" Target="../ink/ink15.xml"/><Relationship Id="rId41" Type="http://schemas.openxmlformats.org/officeDocument/2006/relationships/customXml" Target="../ink/ink26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customXml" Target="../ink/ink10.xml"/><Relationship Id="rId23" Type="http://schemas.openxmlformats.org/officeDocument/2006/relationships/customXml" Target="../ink/ink17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customXml" Target="../ink/ink5.xml"/><Relationship Id="rId31" Type="http://schemas.openxmlformats.org/officeDocument/2006/relationships/customXml" Target="../ink/ink21.xml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38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39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customXml" Target="../ink/ink54.xml"/><Relationship Id="rId42" Type="http://schemas.openxmlformats.org/officeDocument/2006/relationships/customXml" Target="../ink/ink65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78.xml"/><Relationship Id="rId84" Type="http://schemas.openxmlformats.org/officeDocument/2006/relationships/image" Target="../media/image56.png"/><Relationship Id="rId16" Type="http://schemas.openxmlformats.org/officeDocument/2006/relationships/customXml" Target="../ink/ink49.xml"/><Relationship Id="rId11" Type="http://schemas.openxmlformats.org/officeDocument/2006/relationships/customXml" Target="../ink/ink44.xml"/><Relationship Id="rId32" Type="http://schemas.openxmlformats.org/officeDocument/2006/relationships/customXml" Target="../ink/ink60.xml"/><Relationship Id="rId37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customXml" Target="../ink/ink73.xml"/><Relationship Id="rId74" Type="http://schemas.openxmlformats.org/officeDocument/2006/relationships/customXml" Target="../ink/ink81.xml"/><Relationship Id="rId79" Type="http://schemas.openxmlformats.org/officeDocument/2006/relationships/image" Target="../media/image53.png"/><Relationship Id="rId5" Type="http://schemas.openxmlformats.org/officeDocument/2006/relationships/image" Target="../media/image220.png"/><Relationship Id="rId61" Type="http://schemas.openxmlformats.org/officeDocument/2006/relationships/image" Target="../media/image44.png"/><Relationship Id="rId82" Type="http://schemas.openxmlformats.org/officeDocument/2006/relationships/customXml" Target="../ink/ink85.xml"/><Relationship Id="rId19" Type="http://schemas.openxmlformats.org/officeDocument/2006/relationships/customXml" Target="../ink/ink52.xml"/><Relationship Id="rId14" Type="http://schemas.openxmlformats.org/officeDocument/2006/relationships/customXml" Target="../ink/ink47.xml"/><Relationship Id="rId22" Type="http://schemas.openxmlformats.org/officeDocument/2006/relationships/customXml" Target="../ink/ink55.xml"/><Relationship Id="rId27" Type="http://schemas.openxmlformats.org/officeDocument/2006/relationships/image" Target="../media/image27.png"/><Relationship Id="rId30" Type="http://schemas.openxmlformats.org/officeDocument/2006/relationships/customXml" Target="../ink/ink59.xml"/><Relationship Id="rId35" Type="http://schemas.openxmlformats.org/officeDocument/2006/relationships/image" Target="../media/image31.png"/><Relationship Id="rId43" Type="http://schemas.openxmlformats.org/officeDocument/2006/relationships/image" Target="../media/image35.png"/><Relationship Id="rId48" Type="http://schemas.openxmlformats.org/officeDocument/2006/relationships/customXml" Target="../ink/ink68.xml"/><Relationship Id="rId56" Type="http://schemas.openxmlformats.org/officeDocument/2006/relationships/customXml" Target="../ink/ink72.xml"/><Relationship Id="rId64" Type="http://schemas.openxmlformats.org/officeDocument/2006/relationships/customXml" Target="../ink/ink76.xml"/><Relationship Id="rId69" Type="http://schemas.openxmlformats.org/officeDocument/2006/relationships/image" Target="../media/image48.png"/><Relationship Id="rId77" Type="http://schemas.openxmlformats.org/officeDocument/2006/relationships/image" Target="../media/image52.png"/><Relationship Id="rId8" Type="http://schemas.openxmlformats.org/officeDocument/2006/relationships/customXml" Target="../ink/ink41.xml"/><Relationship Id="rId51" Type="http://schemas.openxmlformats.org/officeDocument/2006/relationships/image" Target="../media/image39.png"/><Relationship Id="rId72" Type="http://schemas.openxmlformats.org/officeDocument/2006/relationships/customXml" Target="../ink/ink80.xml"/><Relationship Id="rId80" Type="http://schemas.openxmlformats.org/officeDocument/2006/relationships/customXml" Target="../ink/ink84.xml"/><Relationship Id="rId3" Type="http://schemas.openxmlformats.org/officeDocument/2006/relationships/image" Target="../media/image22.png"/><Relationship Id="rId12" Type="http://schemas.openxmlformats.org/officeDocument/2006/relationships/customXml" Target="../ink/ink45.xml"/><Relationship Id="rId17" Type="http://schemas.openxmlformats.org/officeDocument/2006/relationships/customXml" Target="../ink/ink50.xml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59" Type="http://schemas.openxmlformats.org/officeDocument/2006/relationships/image" Target="../media/image43.png"/><Relationship Id="rId67" Type="http://schemas.openxmlformats.org/officeDocument/2006/relationships/image" Target="../media/image47.png"/><Relationship Id="rId20" Type="http://schemas.openxmlformats.org/officeDocument/2006/relationships/customXml" Target="../ink/ink53.xml"/><Relationship Id="rId41" Type="http://schemas.openxmlformats.org/officeDocument/2006/relationships/image" Target="../media/image34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5" Type="http://schemas.openxmlformats.org/officeDocument/2006/relationships/customXml" Target="../ink/ink48.xml"/><Relationship Id="rId23" Type="http://schemas.openxmlformats.org/officeDocument/2006/relationships/image" Target="../media/image25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43.xml"/><Relationship Id="rId31" Type="http://schemas.openxmlformats.org/officeDocument/2006/relationships/image" Target="../media/image29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83.xml"/><Relationship Id="rId81" Type="http://schemas.openxmlformats.org/officeDocument/2006/relationships/image" Target="../media/image54.png"/><Relationship Id="rId4" Type="http://schemas.openxmlformats.org/officeDocument/2006/relationships/customXml" Target="../ink/ink39.xml"/><Relationship Id="rId9" Type="http://schemas.openxmlformats.org/officeDocument/2006/relationships/customXml" Target="../ink/ink42.xml"/><Relationship Id="rId13" Type="http://schemas.openxmlformats.org/officeDocument/2006/relationships/customXml" Target="../ink/ink46.xml"/><Relationship Id="rId18" Type="http://schemas.openxmlformats.org/officeDocument/2006/relationships/customXml" Target="../ink/ink51.xml"/><Relationship Id="rId39" Type="http://schemas.openxmlformats.org/officeDocument/2006/relationships/image" Target="../media/image33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41.png"/><Relationship Id="rId76" Type="http://schemas.openxmlformats.org/officeDocument/2006/relationships/customXml" Target="../ink/ink82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8.png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36.png"/><Relationship Id="rId66" Type="http://schemas.openxmlformats.org/officeDocument/2006/relationships/customXml" Target="../ink/ink7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.xml"/><Relationship Id="rId18" Type="http://schemas.openxmlformats.org/officeDocument/2006/relationships/customXml" Target="../ink/ink98.xml"/><Relationship Id="rId26" Type="http://schemas.openxmlformats.org/officeDocument/2006/relationships/customXml" Target="../ink/ink103.xml"/><Relationship Id="rId39" Type="http://schemas.openxmlformats.org/officeDocument/2006/relationships/image" Target="../media/image44.png"/><Relationship Id="rId21" Type="http://schemas.openxmlformats.org/officeDocument/2006/relationships/image" Target="../media/image25.png"/><Relationship Id="rId34" Type="http://schemas.openxmlformats.org/officeDocument/2006/relationships/customXml" Target="../ink/ink107.xml"/><Relationship Id="rId42" Type="http://schemas.openxmlformats.org/officeDocument/2006/relationships/customXml" Target="../ink/ink111.xml"/><Relationship Id="rId47" Type="http://schemas.openxmlformats.org/officeDocument/2006/relationships/image" Target="../media/image59.png"/><Relationship Id="rId50" Type="http://schemas.openxmlformats.org/officeDocument/2006/relationships/customXml" Target="../ink/ink115.xml"/><Relationship Id="rId55" Type="http://schemas.openxmlformats.org/officeDocument/2006/relationships/image" Target="../media/image6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96.xml"/><Relationship Id="rId29" Type="http://schemas.openxmlformats.org/officeDocument/2006/relationships/image" Target="../media/image33.png"/><Relationship Id="rId11" Type="http://schemas.openxmlformats.org/officeDocument/2006/relationships/customXml" Target="../ink/ink91.xml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37" Type="http://schemas.openxmlformats.org/officeDocument/2006/relationships/image" Target="../media/image43.png"/><Relationship Id="rId40" Type="http://schemas.openxmlformats.org/officeDocument/2006/relationships/customXml" Target="../ink/ink110.xml"/><Relationship Id="rId45" Type="http://schemas.openxmlformats.org/officeDocument/2006/relationships/image" Target="../media/image58.png"/><Relationship Id="rId53" Type="http://schemas.openxmlformats.org/officeDocument/2006/relationships/image" Target="../media/image62.png"/><Relationship Id="rId5" Type="http://schemas.openxmlformats.org/officeDocument/2006/relationships/image" Target="../media/image220.png"/><Relationship Id="rId19" Type="http://schemas.openxmlformats.org/officeDocument/2006/relationships/customXml" Target="../ink/ink99.xml"/><Relationship Id="rId4" Type="http://schemas.openxmlformats.org/officeDocument/2006/relationships/customXml" Target="../ink/ink86.xml"/><Relationship Id="rId9" Type="http://schemas.openxmlformats.org/officeDocument/2006/relationships/customXml" Target="../ink/ink89.xml"/><Relationship Id="rId14" Type="http://schemas.openxmlformats.org/officeDocument/2006/relationships/customXml" Target="../ink/ink94.xml"/><Relationship Id="rId22" Type="http://schemas.openxmlformats.org/officeDocument/2006/relationships/customXml" Target="../ink/ink101.xml"/><Relationship Id="rId27" Type="http://schemas.openxmlformats.org/officeDocument/2006/relationships/image" Target="../media/image32.png"/><Relationship Id="rId30" Type="http://schemas.openxmlformats.org/officeDocument/2006/relationships/customXml" Target="../ink/ink105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114.xml"/><Relationship Id="rId56" Type="http://schemas.openxmlformats.org/officeDocument/2006/relationships/customXml" Target="../ink/ink118.xml"/><Relationship Id="rId8" Type="http://schemas.openxmlformats.org/officeDocument/2006/relationships/customXml" Target="../ink/ink88.xml"/><Relationship Id="rId51" Type="http://schemas.openxmlformats.org/officeDocument/2006/relationships/image" Target="../media/image61.png"/><Relationship Id="rId3" Type="http://schemas.openxmlformats.org/officeDocument/2006/relationships/image" Target="../media/image57.png"/><Relationship Id="rId12" Type="http://schemas.openxmlformats.org/officeDocument/2006/relationships/customXml" Target="../ink/ink92.xml"/><Relationship Id="rId17" Type="http://schemas.openxmlformats.org/officeDocument/2006/relationships/customXml" Target="../ink/ink97.xml"/><Relationship Id="rId25" Type="http://schemas.openxmlformats.org/officeDocument/2006/relationships/image" Target="../media/image31.png"/><Relationship Id="rId33" Type="http://schemas.openxmlformats.org/officeDocument/2006/relationships/image" Target="../media/image41.png"/><Relationship Id="rId38" Type="http://schemas.openxmlformats.org/officeDocument/2006/relationships/customXml" Target="../ink/ink109.xml"/><Relationship Id="rId46" Type="http://schemas.openxmlformats.org/officeDocument/2006/relationships/customXml" Target="../ink/ink113.xml"/><Relationship Id="rId20" Type="http://schemas.openxmlformats.org/officeDocument/2006/relationships/customXml" Target="../ink/ink100.xml"/><Relationship Id="rId41" Type="http://schemas.openxmlformats.org/officeDocument/2006/relationships/image" Target="../media/image45.png"/><Relationship Id="rId54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5" Type="http://schemas.openxmlformats.org/officeDocument/2006/relationships/customXml" Target="../ink/ink95.xml"/><Relationship Id="rId23" Type="http://schemas.openxmlformats.org/officeDocument/2006/relationships/image" Target="../media/image26.png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49" Type="http://schemas.openxmlformats.org/officeDocument/2006/relationships/image" Target="../media/image60.png"/><Relationship Id="rId57" Type="http://schemas.openxmlformats.org/officeDocument/2006/relationships/image" Target="../media/image64.png"/><Relationship Id="rId10" Type="http://schemas.openxmlformats.org/officeDocument/2006/relationships/customXml" Target="../ink/ink90.xml"/><Relationship Id="rId31" Type="http://schemas.openxmlformats.org/officeDocument/2006/relationships/image" Target="../media/image40.png"/><Relationship Id="rId44" Type="http://schemas.openxmlformats.org/officeDocument/2006/relationships/customXml" Target="../ink/ink112.xml"/><Relationship Id="rId52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73.jpe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customXml" Target="../ink/ink122.xml"/><Relationship Id="rId4" Type="http://schemas.openxmlformats.org/officeDocument/2006/relationships/customXml" Target="../ink/ink119.xml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4.png"/><Relationship Id="rId7" Type="http://schemas.openxmlformats.org/officeDocument/2006/relationships/customXml" Target="../ink/ink124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customXml" Target="../ink/ink126.xml"/><Relationship Id="rId5" Type="http://schemas.openxmlformats.org/officeDocument/2006/relationships/customXml" Target="../ink/ink123.xm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customXml" Target="../ink/ink1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3" Type="http://schemas.openxmlformats.org/officeDocument/2006/relationships/customXml" Target="../ink/ink127.xml"/><Relationship Id="rId7" Type="http://schemas.openxmlformats.org/officeDocument/2006/relationships/image" Target="../media/image69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8.xml"/><Relationship Id="rId11" Type="http://schemas.openxmlformats.org/officeDocument/2006/relationships/image" Target="../media/image101.png"/><Relationship Id="rId5" Type="http://schemas.openxmlformats.org/officeDocument/2006/relationships/image" Target="../media/image68.png"/><Relationship Id="rId10" Type="http://schemas.openxmlformats.org/officeDocument/2006/relationships/customXml" Target="../ink/ink130.xml"/><Relationship Id="rId9" Type="http://schemas.openxmlformats.org/officeDocument/2006/relationships/image" Target="../media/image10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 Regular Expression (regex)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9995876" y="102456"/>
            <a:ext cx="2196123" cy="20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13136"/>
              </p:ext>
            </p:extLst>
          </p:nvPr>
        </p:nvGraphicFramePr>
        <p:xfrm>
          <a:off x="1178560" y="25146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178560" y="32105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94464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318890" y="258998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554530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679730" y="26220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863200" y="26078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557860" y="26078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880480" y="25671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120320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153945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088640" y="31851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7287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97680" y="31445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46608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01980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1203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98793" y="31851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58520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55836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947777" y="31950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59080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88562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605016" y="39337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34391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848902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9480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063766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228725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842260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107942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836301" y="39474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404720" y="39474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369307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748928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260563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503680" y="32105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0864" y="4734319"/>
            <a:ext cx="9476563" cy="99698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7869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528759" y="39337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879000" y="3698080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1360" y="36804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440600" y="3622120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22600" y="36041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148560" y="33935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3037480" y="32815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031891" y="31807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770057" y="39241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9092680" y="3605920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74680" y="35882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804040" y="3494680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86040" y="34770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544400" y="32509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406440" y="3596200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88440" y="35785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980280" y="3504760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62640" y="34871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755920" y="33118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must include a word string</a:t>
            </a:r>
            <a:endParaRPr lang="en-US" sz="3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\b..\b: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40625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1568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\&lt;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..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\&gt;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find boundary with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string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-w ..: find boundary with 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text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61201E-D2FC-481B-BFD2-AC0E363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74" y="4068078"/>
            <a:ext cx="9646652" cy="2715938"/>
          </a:xfrm>
          <a:prstGeom prst="rect">
            <a:avLst/>
          </a:prstGeom>
        </p:spPr>
      </p:pic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79489B5E-2F6A-4408-B422-6580701F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57036"/>
              </p:ext>
            </p:extLst>
          </p:nvPr>
        </p:nvGraphicFramePr>
        <p:xfrm>
          <a:off x="1272674" y="1928596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DC9DAA-9200-4C4E-900E-F6727AA7F0BD}"/>
              </a:ext>
            </a:extLst>
          </p:cNvPr>
          <p:cNvCxnSpPr/>
          <p:nvPr/>
        </p:nvCxnSpPr>
        <p:spPr>
          <a:xfrm flipV="1">
            <a:off x="1272674" y="26245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0F86F5-317C-43CD-8469-8349323EBB69}"/>
              </a:ext>
            </a:extLst>
          </p:cNvPr>
          <p:cNvSpPr txBox="1"/>
          <p:nvPr/>
        </p:nvSpPr>
        <p:spPr>
          <a:xfrm>
            <a:off x="103876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49EE32-4886-4FBF-9AD6-C5182CBAD370}"/>
              </a:ext>
            </a:extLst>
          </p:cNvPr>
          <p:cNvGrpSpPr/>
          <p:nvPr/>
        </p:nvGrpSpPr>
        <p:grpSpPr>
          <a:xfrm>
            <a:off x="1648644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C1A26-9707-48AD-8CE6-A35797215B20}"/>
              </a:ext>
            </a:extLst>
          </p:cNvPr>
          <p:cNvGrpSpPr/>
          <p:nvPr/>
        </p:nvGrpSpPr>
        <p:grpSpPr>
          <a:xfrm>
            <a:off x="2773844" y="20360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EF67B5-6669-41B4-83CA-FA2AC81C63A9}"/>
              </a:ext>
            </a:extLst>
          </p:cNvPr>
          <p:cNvGrpSpPr/>
          <p:nvPr/>
        </p:nvGrpSpPr>
        <p:grpSpPr>
          <a:xfrm>
            <a:off x="3957314" y="202179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0B70E5-676B-4EC7-854C-28D60E4890F3}"/>
              </a:ext>
            </a:extLst>
          </p:cNvPr>
          <p:cNvGrpSpPr/>
          <p:nvPr/>
        </p:nvGrpSpPr>
        <p:grpSpPr>
          <a:xfrm>
            <a:off x="5651974" y="202179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5E38B-2640-4207-94CA-6B806EB81E63}"/>
              </a:ext>
            </a:extLst>
          </p:cNvPr>
          <p:cNvGrpSpPr/>
          <p:nvPr/>
        </p:nvGrpSpPr>
        <p:grpSpPr>
          <a:xfrm>
            <a:off x="6974594" y="198111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898786-E3FE-4E00-8DAD-9E49B51BD78B}"/>
              </a:ext>
            </a:extLst>
          </p:cNvPr>
          <p:cNvGrpSpPr/>
          <p:nvPr/>
        </p:nvGrpSpPr>
        <p:grpSpPr>
          <a:xfrm>
            <a:off x="8214434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A05EB8-C71C-4824-B682-805AC5DB0074}"/>
              </a:ext>
            </a:extLst>
          </p:cNvPr>
          <p:cNvGrpSpPr/>
          <p:nvPr/>
        </p:nvGrpSpPr>
        <p:grpSpPr>
          <a:xfrm>
            <a:off x="9248059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11666-BDC4-4963-94D8-76584DA923D7}"/>
              </a:ext>
            </a:extLst>
          </p:cNvPr>
          <p:cNvCxnSpPr/>
          <p:nvPr/>
        </p:nvCxnSpPr>
        <p:spPr>
          <a:xfrm flipV="1">
            <a:off x="3182754" y="259915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AF5865-4225-46BC-8E08-692B111A3C4D}"/>
              </a:ext>
            </a:extLst>
          </p:cNvPr>
          <p:cNvCxnSpPr/>
          <p:nvPr/>
        </p:nvCxnSpPr>
        <p:spPr>
          <a:xfrm flipV="1">
            <a:off x="38228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C2C3F7-44D7-48E2-8FF3-14DFC286FEE6}"/>
              </a:ext>
            </a:extLst>
          </p:cNvPr>
          <p:cNvCxnSpPr/>
          <p:nvPr/>
        </p:nvCxnSpPr>
        <p:spPr>
          <a:xfrm flipV="1">
            <a:off x="4391794" y="25585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FCDEA-8166-4C25-8790-D8EC57DEC389}"/>
              </a:ext>
            </a:extLst>
          </p:cNvPr>
          <p:cNvCxnSpPr/>
          <p:nvPr/>
        </p:nvCxnSpPr>
        <p:spPr>
          <a:xfrm flipV="1">
            <a:off x="556019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B21400-3ADC-475B-A347-D3543B97AD8A}"/>
              </a:ext>
            </a:extLst>
          </p:cNvPr>
          <p:cNvCxnSpPr/>
          <p:nvPr/>
        </p:nvCxnSpPr>
        <p:spPr>
          <a:xfrm flipV="1">
            <a:off x="611391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52B1D5-5336-406D-B1BF-F86A94B5A5E0}"/>
              </a:ext>
            </a:extLst>
          </p:cNvPr>
          <p:cNvCxnSpPr/>
          <p:nvPr/>
        </p:nvCxnSpPr>
        <p:spPr>
          <a:xfrm flipV="1">
            <a:off x="82144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FC0EC5-512F-4590-9852-11F5FF59CBA3}"/>
              </a:ext>
            </a:extLst>
          </p:cNvPr>
          <p:cNvCxnSpPr/>
          <p:nvPr/>
        </p:nvCxnSpPr>
        <p:spPr>
          <a:xfrm flipV="1">
            <a:off x="7492907" y="259915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75064-3BD8-4EEC-8165-EA548A0B6D4E}"/>
              </a:ext>
            </a:extLst>
          </p:cNvPr>
          <p:cNvCxnSpPr/>
          <p:nvPr/>
        </p:nvCxnSpPr>
        <p:spPr>
          <a:xfrm flipV="1">
            <a:off x="867931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85D571-E236-4104-94FD-D318F475D167}"/>
              </a:ext>
            </a:extLst>
          </p:cNvPr>
          <p:cNvCxnSpPr/>
          <p:nvPr/>
        </p:nvCxnSpPr>
        <p:spPr>
          <a:xfrm flipV="1">
            <a:off x="965247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1ECA03-8FB8-40EA-BD31-5B298B8451FA}"/>
              </a:ext>
            </a:extLst>
          </p:cNvPr>
          <p:cNvCxnSpPr/>
          <p:nvPr/>
        </p:nvCxnSpPr>
        <p:spPr>
          <a:xfrm flipV="1">
            <a:off x="10847205" y="261911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446CF2-B85F-418B-80E8-3504B4BD9C9E}"/>
              </a:ext>
            </a:extLst>
          </p:cNvPr>
          <p:cNvCxnSpPr/>
          <p:nvPr/>
        </p:nvCxnSpPr>
        <p:spPr>
          <a:xfrm flipV="1">
            <a:off x="268491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14CAE8-B727-40EF-B840-3F7B1F3E4857}"/>
              </a:ext>
            </a:extLst>
          </p:cNvPr>
          <p:cNvCxnSpPr/>
          <p:nvPr/>
        </p:nvCxnSpPr>
        <p:spPr>
          <a:xfrm flipV="1">
            <a:off x="197973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50C08B-847F-4144-B528-68C7E6C4A387}"/>
              </a:ext>
            </a:extLst>
          </p:cNvPr>
          <p:cNvSpPr txBox="1"/>
          <p:nvPr/>
        </p:nvSpPr>
        <p:spPr>
          <a:xfrm>
            <a:off x="1699130" y="334769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3564A-59B3-4DB0-B8CB-5AD5F207C83D}"/>
              </a:ext>
            </a:extLst>
          </p:cNvPr>
          <p:cNvSpPr txBox="1"/>
          <p:nvPr/>
        </p:nvSpPr>
        <p:spPr>
          <a:xfrm>
            <a:off x="243803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6253A-1534-4748-B645-4461518B7256}"/>
              </a:ext>
            </a:extLst>
          </p:cNvPr>
          <p:cNvSpPr txBox="1"/>
          <p:nvPr/>
        </p:nvSpPr>
        <p:spPr>
          <a:xfrm>
            <a:off x="2943016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6C727-31C6-45FF-8FD2-7639F155EA72}"/>
              </a:ext>
            </a:extLst>
          </p:cNvPr>
          <p:cNvSpPr txBox="1"/>
          <p:nvPr/>
        </p:nvSpPr>
        <p:spPr>
          <a:xfrm>
            <a:off x="358892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95237-9BC8-4ACB-9643-C630E6D5A488}"/>
              </a:ext>
            </a:extLst>
          </p:cNvPr>
          <p:cNvSpPr txBox="1"/>
          <p:nvPr/>
        </p:nvSpPr>
        <p:spPr>
          <a:xfrm>
            <a:off x="4157880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0EF6E0-19B7-4152-A288-24A8E4CF7245}"/>
              </a:ext>
            </a:extLst>
          </p:cNvPr>
          <p:cNvSpPr txBox="1"/>
          <p:nvPr/>
        </p:nvSpPr>
        <p:spPr>
          <a:xfrm>
            <a:off x="5322839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439568-7B6A-46F9-89F3-8800F36D3E22}"/>
              </a:ext>
            </a:extLst>
          </p:cNvPr>
          <p:cNvSpPr txBox="1"/>
          <p:nvPr/>
        </p:nvSpPr>
        <p:spPr>
          <a:xfrm>
            <a:off x="5936374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7A4BAA-3C40-4022-83A4-92537F2F3D8B}"/>
              </a:ext>
            </a:extLst>
          </p:cNvPr>
          <p:cNvSpPr txBox="1"/>
          <p:nvPr/>
        </p:nvSpPr>
        <p:spPr>
          <a:xfrm>
            <a:off x="7202056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5CB9A-27AD-46B0-9EFB-6BCBC4021311}"/>
              </a:ext>
            </a:extLst>
          </p:cNvPr>
          <p:cNvSpPr txBox="1"/>
          <p:nvPr/>
        </p:nvSpPr>
        <p:spPr>
          <a:xfrm>
            <a:off x="7930415" y="336142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D7630-033A-4760-9904-E9CA140A1F65}"/>
              </a:ext>
            </a:extLst>
          </p:cNvPr>
          <p:cNvSpPr txBox="1"/>
          <p:nvPr/>
        </p:nvSpPr>
        <p:spPr>
          <a:xfrm>
            <a:off x="8498834" y="336142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25E96-8BB2-48F7-91F3-C2E382F6027F}"/>
              </a:ext>
            </a:extLst>
          </p:cNvPr>
          <p:cNvSpPr txBox="1"/>
          <p:nvPr/>
        </p:nvSpPr>
        <p:spPr>
          <a:xfrm>
            <a:off x="9463421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49D3A9-7BA4-41FB-A80F-C94D6898F9AB}"/>
              </a:ext>
            </a:extLst>
          </p:cNvPr>
          <p:cNvSpPr txBox="1"/>
          <p:nvPr/>
        </p:nvSpPr>
        <p:spPr>
          <a:xfrm>
            <a:off x="10540686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0A48-5087-40D8-AF3B-CDA0865DCFDA}"/>
              </a:ext>
            </a:extLst>
          </p:cNvPr>
          <p:cNvSpPr txBox="1"/>
          <p:nvPr/>
        </p:nvSpPr>
        <p:spPr>
          <a:xfrm>
            <a:off x="1354677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EC16B1-6C34-4DE8-8347-7F73D823D626}"/>
              </a:ext>
            </a:extLst>
          </p:cNvPr>
          <p:cNvCxnSpPr/>
          <p:nvPr/>
        </p:nvCxnSpPr>
        <p:spPr>
          <a:xfrm flipV="1">
            <a:off x="1597794" y="26245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52C63-24F5-40B2-B2C8-8F189E0840D9}"/>
              </a:ext>
            </a:extLst>
          </p:cNvPr>
          <p:cNvCxnSpPr/>
          <p:nvPr/>
        </p:nvCxnSpPr>
        <p:spPr>
          <a:xfrm flipV="1">
            <a:off x="68810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F08523-3B4C-4355-810E-94EBC0A6F0BB}"/>
              </a:ext>
            </a:extLst>
          </p:cNvPr>
          <p:cNvSpPr txBox="1"/>
          <p:nvPr/>
        </p:nvSpPr>
        <p:spPr>
          <a:xfrm>
            <a:off x="6622873" y="334769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14:cNvPr>
              <p14:cNvContentPartPr/>
              <p14:nvPr/>
            </p14:nvContentPartPr>
            <p14:xfrm>
              <a:off x="1973114" y="3112075"/>
              <a:ext cx="639360" cy="20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5474" y="3094435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14:cNvPr>
              <p14:cNvContentPartPr/>
              <p14:nvPr/>
            </p14:nvContentPartPr>
            <p14:xfrm>
              <a:off x="2534714" y="3036115"/>
              <a:ext cx="93600" cy="149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6714" y="3018115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A4E058-F082-4959-8ECC-78DD76D3FCB2}"/>
              </a:ext>
            </a:extLst>
          </p:cNvPr>
          <p:cNvGrpSpPr/>
          <p:nvPr/>
        </p:nvGrpSpPr>
        <p:grpSpPr>
          <a:xfrm>
            <a:off x="3131594" y="2695555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2B7655-562C-4855-9AA0-78CBF7EEA694}"/>
              </a:ext>
            </a:extLst>
          </p:cNvPr>
          <p:cNvCxnSpPr/>
          <p:nvPr/>
        </p:nvCxnSpPr>
        <p:spPr>
          <a:xfrm flipV="1">
            <a:off x="9126005" y="2594709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517DD-59A3-4900-BFFB-A2C3E18392EA}"/>
              </a:ext>
            </a:extLst>
          </p:cNvPr>
          <p:cNvSpPr txBox="1"/>
          <p:nvPr/>
        </p:nvSpPr>
        <p:spPr>
          <a:xfrm>
            <a:off x="8864171" y="333816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14:cNvPr>
              <p14:cNvContentPartPr/>
              <p14:nvPr/>
            </p14:nvContentPartPr>
            <p14:xfrm>
              <a:off x="7500554" y="3010195"/>
              <a:ext cx="649440" cy="51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82554" y="2992555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14:cNvPr>
              <p14:cNvContentPartPr/>
              <p14:nvPr/>
            </p14:nvContentPartPr>
            <p14:xfrm>
              <a:off x="8074394" y="2918755"/>
              <a:ext cx="1116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56754" y="2901115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B5F5931-50CF-47D9-A9E5-4DB947263A97}"/>
              </a:ext>
            </a:extLst>
          </p:cNvPr>
          <p:cNvGrpSpPr/>
          <p:nvPr/>
        </p:nvGrpSpPr>
        <p:grpSpPr>
          <a:xfrm>
            <a:off x="6850034" y="2725795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3EF2C4-02CD-43E4-984A-BA180660017F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3EF2C4-02CD-43E4-984A-BA18066001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C77FEE-9F30-40BB-BCDA-63CA5F138816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C77FEE-9F30-40BB-BCDA-63CA5F1388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57BB9A-8731-4700-BFE7-7348168DA042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57BB9A-8731-4700-BFE7-7348168DA0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0AB662-0849-4A81-AF5F-99611231DDBC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0AB662-0849-4A81-AF5F-99611231DD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605E6E-D561-4864-B040-05C3273E6FF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605E6E-D561-4864-B040-05C3273E6F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14:cNvPr>
              <p14:cNvContentPartPr/>
              <p14:nvPr/>
            </p14:nvContentPartPr>
            <p14:xfrm>
              <a:off x="2013640" y="2895280"/>
              <a:ext cx="109800" cy="31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5640" y="2877280"/>
                <a:ext cx="14544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374DE3-70D1-4667-875C-F29CB2B3E8E7}"/>
              </a:ext>
            </a:extLst>
          </p:cNvPr>
          <p:cNvGrpSpPr/>
          <p:nvPr/>
        </p:nvGrpSpPr>
        <p:grpSpPr>
          <a:xfrm>
            <a:off x="8656000" y="2580280"/>
            <a:ext cx="448560" cy="234000"/>
            <a:chOff x="8656000" y="2580280"/>
            <a:chExt cx="448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14:cNvPr>
                <p14:cNvContentPartPr/>
                <p14:nvPr/>
              </p14:nvContentPartPr>
              <p14:xfrm>
                <a:off x="8656000" y="2722120"/>
                <a:ext cx="385560" cy="2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8000" y="2704120"/>
                  <a:ext cx="42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14:cNvPr>
                <p14:cNvContentPartPr/>
                <p14:nvPr/>
              </p14:nvContentPartPr>
              <p14:xfrm>
                <a:off x="8669680" y="2631040"/>
                <a:ext cx="9828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040" y="2613400"/>
                  <a:ext cx="133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14:cNvPr>
                <p14:cNvContentPartPr/>
                <p14:nvPr/>
              </p14:nvContentPartPr>
              <p14:xfrm>
                <a:off x="8992240" y="2580280"/>
                <a:ext cx="112320" cy="23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4600" y="2562280"/>
                  <a:ext cx="1479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6796B07-447A-4D7C-B3C7-48C300334030}"/>
              </a:ext>
            </a:extLst>
          </p:cNvPr>
          <p:cNvGrpSpPr/>
          <p:nvPr/>
        </p:nvGrpSpPr>
        <p:grpSpPr>
          <a:xfrm>
            <a:off x="9653920" y="2672080"/>
            <a:ext cx="1122480" cy="249480"/>
            <a:chOff x="9653920" y="2672080"/>
            <a:chExt cx="11224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F1A8BCD-43EE-468F-9072-065EED957CA7}"/>
                    </a:ext>
                  </a:extLst>
                </p14:cNvPr>
                <p14:cNvContentPartPr/>
                <p14:nvPr/>
              </p14:nvContentPartPr>
              <p14:xfrm>
                <a:off x="9661840" y="2833720"/>
                <a:ext cx="108540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F1A8BCD-43EE-468F-9072-065EED957C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44200" y="2816080"/>
                  <a:ext cx="1121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B0C560B-0D10-454F-9D47-8BD13C517008}"/>
                    </a:ext>
                  </a:extLst>
                </p14:cNvPr>
                <p14:cNvContentPartPr/>
                <p14:nvPr/>
              </p14:nvContentPartPr>
              <p14:xfrm>
                <a:off x="10606480" y="2722840"/>
                <a:ext cx="169920" cy="19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B0C560B-0D10-454F-9D47-8BD13C5170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8840" y="2704840"/>
                  <a:ext cx="205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4A417B-D775-47DE-9561-BCF6960B7A32}"/>
                    </a:ext>
                  </a:extLst>
                </p14:cNvPr>
                <p14:cNvContentPartPr/>
                <p14:nvPr/>
              </p14:nvContentPartPr>
              <p14:xfrm>
                <a:off x="9653920" y="2672080"/>
                <a:ext cx="149040" cy="249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4A417B-D775-47DE-9561-BCF6960B7A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36280" y="2654080"/>
                  <a:ext cx="184680" cy="28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0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CAC3968C-D135-442C-95BB-2D3F14F1C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134754" y="131995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13115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771382" y="1944013"/>
            <a:ext cx="42374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7" y="1760075"/>
            <a:ext cx="11598645" cy="3337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293157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276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This is not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585164" y="5545573"/>
            <a:ext cx="604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This seems correct.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FB4AB-4AF8-4562-9A5F-83D921CECA3A}"/>
              </a:ext>
            </a:extLst>
          </p:cNvPr>
          <p:cNvSpPr txBox="1"/>
          <p:nvPr/>
        </p:nvSpPr>
        <p:spPr>
          <a:xfrm>
            <a:off x="4077360" y="392274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(123)456-7890</a:t>
            </a:r>
          </a:p>
          <a:p>
            <a:endParaRPr lang="en-US" sz="48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16072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98084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46435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153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first failed attempt due to sed doesn’t support 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unzip -p "*.docx" word/document.xml | sed -e 's/&lt;[^&gt;]\{1,\}&gt;//g; s/[^[:print:]]\{1,\}//g'</a:t>
            </a:r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53707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488378" y="5928355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A-Z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a-z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D11AE3-07E2-4FCE-8BFD-6DE1E7FCFD9B}"/>
              </a:ext>
            </a:extLst>
          </p:cNvPr>
          <p:cNvSpPr txBox="1"/>
          <p:nvPr/>
        </p:nvSpPr>
        <p:spPr>
          <a:xfrm>
            <a:off x="1991212" y="5928355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  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/>
          <p:nvPr/>
        </p:nvCxnSpPr>
        <p:spPr>
          <a:xfrm flipH="1">
            <a:off x="1073425" y="4900689"/>
            <a:ext cx="508000" cy="3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57425F-DC19-4D06-AE8D-C774AC731902}"/>
              </a:ext>
            </a:extLst>
          </p:cNvPr>
          <p:cNvCxnSpPr>
            <a:cxnSpLocks/>
          </p:cNvCxnSpPr>
          <p:nvPr/>
        </p:nvCxnSpPr>
        <p:spPr>
          <a:xfrm>
            <a:off x="1574369" y="4981728"/>
            <a:ext cx="563508" cy="2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EDB4B1-7374-4134-B864-7FD9B2B56090}"/>
              </a:ext>
            </a:extLst>
          </p:cNvPr>
          <p:cNvSpPr txBox="1"/>
          <p:nvPr/>
        </p:nvSpPr>
        <p:spPr>
          <a:xfrm>
            <a:off x="1674620" y="51228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one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CA493-B853-4BD9-B213-056C9CEC1E28}"/>
              </a:ext>
            </a:extLst>
          </p:cNvPr>
          <p:cNvSpPr txBox="1"/>
          <p:nvPr/>
        </p:nvSpPr>
        <p:spPr>
          <a:xfrm>
            <a:off x="52225" y="5114069"/>
            <a:ext cx="168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uppercase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366C5B-CAFE-4BE3-8B07-0C1719F1DF8B}"/>
              </a:ext>
            </a:extLst>
          </p:cNvPr>
          <p:cNvCxnSpPr>
            <a:endCxn id="23" idx="0"/>
          </p:cNvCxnSpPr>
          <p:nvPr/>
        </p:nvCxnSpPr>
        <p:spPr>
          <a:xfrm flipH="1">
            <a:off x="824368" y="5574396"/>
            <a:ext cx="249057" cy="3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CD868-B30C-4EC4-9562-E4A90BD7350F}"/>
              </a:ext>
            </a:extLst>
          </p:cNvPr>
          <p:cNvCxnSpPr>
            <a:stCxn id="38" idx="2"/>
            <a:endCxn id="33" idx="0"/>
          </p:cNvCxnSpPr>
          <p:nvPr/>
        </p:nvCxnSpPr>
        <p:spPr>
          <a:xfrm flipH="1">
            <a:off x="2275906" y="5646084"/>
            <a:ext cx="1" cy="2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268246" y="4900689"/>
            <a:ext cx="679218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12341</TotalTime>
  <Words>2967</Words>
  <Application>Microsoft Office PowerPoint</Application>
  <PresentationFormat>Widescreen</PresentationFormat>
  <Paragraphs>411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2022-05-01T03:35:01Z</dcterms:modified>
</cp:coreProperties>
</file>